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66" r:id="rId2"/>
    <p:sldId id="267" r:id="rId3"/>
    <p:sldId id="268" r:id="rId4"/>
    <p:sldId id="271" r:id="rId5"/>
    <p:sldId id="270" r:id="rId6"/>
  </p:sldIdLst>
  <p:sldSz cx="12192000" cy="6858000"/>
  <p:notesSz cx="6858000" cy="9144000"/>
  <p:embeddedFontLst>
    <p:embeddedFont>
      <p:font typeface="Lato" panose="020F0502020204030203" pitchFamily="34" charset="0"/>
      <p:regular r:id="rId7"/>
      <p:bold r:id="rId8"/>
      <p:italic r:id="rId9"/>
      <p:boldItalic r:id="rId10"/>
    </p:embeddedFont>
    <p:embeddedFont>
      <p:font typeface="Lato Black" panose="020F0502020204030204" pitchFamily="34" charset="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40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617A4-91F5-AF4F-ABE9-A619919F1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spc="0">
                <a:latin typeface="Lato Black" panose="020F0502020204030203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DC872-0A03-2D40-9685-00672AD38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96" y="2168770"/>
            <a:ext cx="10797746" cy="3493478"/>
          </a:xfrm>
        </p:spPr>
        <p:txBody>
          <a:bodyPr/>
          <a:lstStyle>
            <a:lvl1pPr>
              <a:defRPr b="0" i="0">
                <a:latin typeface="Lato" panose="020F0502020204030203" pitchFamily="34" charset="77"/>
              </a:defRPr>
            </a:lvl1pPr>
            <a:lvl2pPr>
              <a:defRPr b="0" i="0">
                <a:latin typeface="Lato" panose="020F0502020204030203" pitchFamily="34" charset="77"/>
              </a:defRPr>
            </a:lvl2pPr>
            <a:lvl3pPr>
              <a:defRPr b="0" i="0">
                <a:latin typeface="Lato" panose="020F0502020204030203" pitchFamily="34" charset="77"/>
              </a:defRPr>
            </a:lvl3pPr>
            <a:lvl4pPr>
              <a:defRPr b="0" i="0">
                <a:latin typeface="Lato" panose="020F0502020204030203" pitchFamily="34" charset="77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237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2AFE499-A5B4-3241-AED6-69613FF452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6263"/>
            <a:ext cx="3048000" cy="6165850"/>
          </a:xfrm>
          <a:solidFill>
            <a:schemeClr val="accent3"/>
          </a:solidFill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AA8B2-5D11-8E49-B213-9CF5B8AC8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E58CBD-F934-684A-81E0-1E09B912B6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51971" y="2074337"/>
            <a:ext cx="8046720" cy="3599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5403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6D6B-2CE4-4046-BCB0-C9F671951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39B30-D501-CD46-AA84-45008D2777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054" y="2180492"/>
            <a:ext cx="5181600" cy="35169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74CEC-5BEE-3847-B2B5-AAEB44258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0492"/>
            <a:ext cx="5181600" cy="35169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0458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ull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0977B04-3BBB-C943-BFE8-0FD0565C41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6263"/>
            <a:ext cx="12192000" cy="6166461"/>
          </a:xfrm>
          <a:solidFill>
            <a:schemeClr val="accent3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AA8B2-5D11-8E49-B213-9CF5B8AC8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4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AA8B2-5D11-8E49-B213-9CF5B8AC8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9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2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6AB43D-E92B-254A-83C1-E07A078B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563293"/>
            <a:ext cx="11612880" cy="1177290"/>
          </a:xfrm>
          <a:prstGeom prst="rect">
            <a:avLst/>
          </a:prstGeom>
          <a:solidFill>
            <a:schemeClr val="tx1"/>
          </a:solidFill>
        </p:spPr>
        <p:txBody>
          <a:bodyPr vert="horz" lIns="457200" tIns="45720" rIns="45720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27BEB-D6F7-4541-A52E-9C6D02375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2164666"/>
            <a:ext cx="10797746" cy="3611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6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64" r:id="rId3"/>
    <p:sldLayoutId id="2147483671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accent2"/>
          </a:solidFill>
          <a:latin typeface="Lato Black" panose="020F05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100000"/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473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68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164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35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36F1-BD56-9B44-B563-3BBA6BCE4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66DBD-A7BA-6242-B03D-F27C7ECE2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85129"/>
      </p:ext>
    </p:extLst>
  </p:cSld>
  <p:clrMapOvr>
    <a:masterClrMapping/>
  </p:clrMapOvr>
</p:sld>
</file>

<file path=ppt/theme/theme1.xml><?xml version="1.0" encoding="utf-8"?>
<a:theme xmlns:a="http://schemas.openxmlformats.org/drawingml/2006/main" name="UNE_PPT">
  <a:themeElements>
    <a:clrScheme name="UNE PowerPoint Colors">
      <a:dk1>
        <a:srgbClr val="163E70"/>
      </a:dk1>
      <a:lt1>
        <a:srgbClr val="FFFFFF"/>
      </a:lt1>
      <a:dk2>
        <a:srgbClr val="231F20"/>
      </a:dk2>
      <a:lt2>
        <a:srgbClr val="E7E6E6"/>
      </a:lt2>
      <a:accent1>
        <a:srgbClr val="163E70"/>
      </a:accent1>
      <a:accent2>
        <a:srgbClr val="FFC324"/>
      </a:accent2>
      <a:accent3>
        <a:srgbClr val="9FA1A3"/>
      </a:accent3>
      <a:accent4>
        <a:srgbClr val="0096D6"/>
      </a:accent4>
      <a:accent5>
        <a:srgbClr val="7DB7D2"/>
      </a:accent5>
      <a:accent6>
        <a:srgbClr val="C3D82E"/>
      </a:accent6>
      <a:hlink>
        <a:srgbClr val="00AEEF"/>
      </a:hlink>
      <a:folHlink>
        <a:srgbClr val="67589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AE7501D-9BD0-8348-8054-7676D49DDF38}" vid="{C9C7266D-30DA-6141-8F30-59B5696AFD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UNE_PPT</Template>
  <TotalTime>1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Lato Black</vt:lpstr>
      <vt:lpstr>Arial</vt:lpstr>
      <vt:lpstr>Lato</vt:lpstr>
      <vt:lpstr>UNE_PPT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Forristall-St Michel</dc:creator>
  <cp:lastModifiedBy>April Forristall-St Michel</cp:lastModifiedBy>
  <cp:revision>1</cp:revision>
  <cp:lastPrinted>2019-05-03T15:59:35Z</cp:lastPrinted>
  <dcterms:created xsi:type="dcterms:W3CDTF">2023-10-16T19:01:37Z</dcterms:created>
  <dcterms:modified xsi:type="dcterms:W3CDTF">2023-10-16T19:02:47Z</dcterms:modified>
</cp:coreProperties>
</file>